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60" r:id="rId4"/>
    <p:sldId id="261" r:id="rId5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5DF99E-DAFE-4282-8816-A1760F9CEFC9}" v="1" dt="2024-05-15T06:07:10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44"/>
    <p:restoredTop sz="95701"/>
  </p:normalViewPr>
  <p:slideViewPr>
    <p:cSldViewPr snapToGrid="0" snapToObjects="1">
      <p:cViewPr varScale="1">
        <p:scale>
          <a:sx n="153" d="100"/>
          <a:sy n="153" d="100"/>
        </p:scale>
        <p:origin x="16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el Jardeby" userId="ddb03363-2f21-450f-bf8e-e5f6982fa86b" providerId="ADAL" clId="{E76643C3-84EF-4816-8476-9CA23906341A}"/>
    <pc:docChg chg="undo custSel addSld delSld modSld">
      <pc:chgData name="Mikael Jardeby" userId="ddb03363-2f21-450f-bf8e-e5f6982fa86b" providerId="ADAL" clId="{E76643C3-84EF-4816-8476-9CA23906341A}" dt="2023-06-19T13:58:00.201" v="1506" actId="20577"/>
      <pc:docMkLst>
        <pc:docMk/>
      </pc:docMkLst>
      <pc:sldChg chg="addSp delSp modSp mod">
        <pc:chgData name="Mikael Jardeby" userId="ddb03363-2f21-450f-bf8e-e5f6982fa86b" providerId="ADAL" clId="{E76643C3-84EF-4816-8476-9CA23906341A}" dt="2023-06-16T12:55:55.570" v="763" actId="20577"/>
        <pc:sldMkLst>
          <pc:docMk/>
          <pc:sldMk cId="1165604511" sldId="256"/>
        </pc:sldMkLst>
        <pc:spChg chg="mod">
          <ac:chgData name="Mikael Jardeby" userId="ddb03363-2f21-450f-bf8e-e5f6982fa86b" providerId="ADAL" clId="{E76643C3-84EF-4816-8476-9CA23906341A}" dt="2023-06-16T12:37:10.688" v="61" actId="6549"/>
          <ac:spMkLst>
            <pc:docMk/>
            <pc:sldMk cId="1165604511" sldId="256"/>
            <ac:spMk id="2" creationId="{E085BD14-2F2F-2B45-B3DE-853A5A0E1501}"/>
          </ac:spMkLst>
        </pc:spChg>
        <pc:spChg chg="add del mod">
          <ac:chgData name="Mikael Jardeby" userId="ddb03363-2f21-450f-bf8e-e5f6982fa86b" providerId="ADAL" clId="{E76643C3-84EF-4816-8476-9CA23906341A}" dt="2023-06-16T12:55:55.570" v="763" actId="20577"/>
          <ac:spMkLst>
            <pc:docMk/>
            <pc:sldMk cId="1165604511" sldId="256"/>
            <ac:spMk id="3" creationId="{38E74BB8-B8A7-8548-9C7D-486A0F4569DD}"/>
          </ac:spMkLst>
        </pc:spChg>
      </pc:sldChg>
      <pc:sldChg chg="modSp mod">
        <pc:chgData name="Mikael Jardeby" userId="ddb03363-2f21-450f-bf8e-e5f6982fa86b" providerId="ADAL" clId="{E76643C3-84EF-4816-8476-9CA23906341A}" dt="2023-06-16T12:46:05.893" v="422" actId="20577"/>
        <pc:sldMkLst>
          <pc:docMk/>
          <pc:sldMk cId="3237083257" sldId="258"/>
        </pc:sldMkLst>
        <pc:spChg chg="mod">
          <ac:chgData name="Mikael Jardeby" userId="ddb03363-2f21-450f-bf8e-e5f6982fa86b" providerId="ADAL" clId="{E76643C3-84EF-4816-8476-9CA23906341A}" dt="2023-06-16T12:39:32.371" v="92" actId="20577"/>
          <ac:spMkLst>
            <pc:docMk/>
            <pc:sldMk cId="3237083257" sldId="258"/>
            <ac:spMk id="2" creationId="{EC3E87FA-6396-4044-B7D0-B536B77206CD}"/>
          </ac:spMkLst>
        </pc:spChg>
        <pc:spChg chg="mod">
          <ac:chgData name="Mikael Jardeby" userId="ddb03363-2f21-450f-bf8e-e5f6982fa86b" providerId="ADAL" clId="{E76643C3-84EF-4816-8476-9CA23906341A}" dt="2023-06-16T12:46:05.893" v="422" actId="20577"/>
          <ac:spMkLst>
            <pc:docMk/>
            <pc:sldMk cId="3237083257" sldId="258"/>
            <ac:spMk id="45" creationId="{AE7500B1-58B5-D146-8475-815BA66F2D4A}"/>
          </ac:spMkLst>
        </pc:spChg>
      </pc:sldChg>
      <pc:sldChg chg="add del setBg">
        <pc:chgData name="Mikael Jardeby" userId="ddb03363-2f21-450f-bf8e-e5f6982fa86b" providerId="ADAL" clId="{E76643C3-84EF-4816-8476-9CA23906341A}" dt="2023-06-16T12:46:38.459" v="426" actId="47"/>
        <pc:sldMkLst>
          <pc:docMk/>
          <pc:sldMk cId="2219080823" sldId="259"/>
        </pc:sldMkLst>
      </pc:sldChg>
      <pc:sldChg chg="add del setBg">
        <pc:chgData name="Mikael Jardeby" userId="ddb03363-2f21-450f-bf8e-e5f6982fa86b" providerId="ADAL" clId="{E76643C3-84EF-4816-8476-9CA23906341A}" dt="2023-06-16T12:47:35.121" v="429" actId="47"/>
        <pc:sldMkLst>
          <pc:docMk/>
          <pc:sldMk cId="2330945935" sldId="259"/>
        </pc:sldMkLst>
      </pc:sldChg>
      <pc:sldChg chg="del">
        <pc:chgData name="Mikael Jardeby" userId="ddb03363-2f21-450f-bf8e-e5f6982fa86b" providerId="ADAL" clId="{E76643C3-84EF-4816-8476-9CA23906341A}" dt="2023-06-16T12:46:52.787" v="427" actId="47"/>
        <pc:sldMkLst>
          <pc:docMk/>
          <pc:sldMk cId="2469045667" sldId="259"/>
        </pc:sldMkLst>
      </pc:sldChg>
      <pc:sldChg chg="add del setBg">
        <pc:chgData name="Mikael Jardeby" userId="ddb03363-2f21-450f-bf8e-e5f6982fa86b" providerId="ADAL" clId="{E76643C3-84EF-4816-8476-9CA23906341A}" dt="2023-06-16T12:46:36.622" v="425" actId="47"/>
        <pc:sldMkLst>
          <pc:docMk/>
          <pc:sldMk cId="659032518" sldId="260"/>
        </pc:sldMkLst>
      </pc:sldChg>
      <pc:sldChg chg="addSp modSp mod">
        <pc:chgData name="Mikael Jardeby" userId="ddb03363-2f21-450f-bf8e-e5f6982fa86b" providerId="ADAL" clId="{E76643C3-84EF-4816-8476-9CA23906341A}" dt="2023-06-16T12:58:17.231" v="902" actId="20577"/>
        <pc:sldMkLst>
          <pc:docMk/>
          <pc:sldMk cId="1260854948" sldId="260"/>
        </pc:sldMkLst>
        <pc:spChg chg="mod">
          <ac:chgData name="Mikael Jardeby" userId="ddb03363-2f21-450f-bf8e-e5f6982fa86b" providerId="ADAL" clId="{E76643C3-84EF-4816-8476-9CA23906341A}" dt="2023-06-16T12:47:47.526" v="459" actId="6549"/>
          <ac:spMkLst>
            <pc:docMk/>
            <pc:sldMk cId="1260854948" sldId="260"/>
            <ac:spMk id="2" creationId="{EC3E87FA-6396-4044-B7D0-B536B77206CD}"/>
          </ac:spMkLst>
        </pc:spChg>
        <pc:spChg chg="mod">
          <ac:chgData name="Mikael Jardeby" userId="ddb03363-2f21-450f-bf8e-e5f6982fa86b" providerId="ADAL" clId="{E76643C3-84EF-4816-8476-9CA23906341A}" dt="2023-06-16T12:58:17.231" v="902" actId="20577"/>
          <ac:spMkLst>
            <pc:docMk/>
            <pc:sldMk cId="1260854948" sldId="260"/>
            <ac:spMk id="45" creationId="{AE7500B1-58B5-D146-8475-815BA66F2D4A}"/>
          </ac:spMkLst>
        </pc:spChg>
        <pc:picChg chg="add mod">
          <ac:chgData name="Mikael Jardeby" userId="ddb03363-2f21-450f-bf8e-e5f6982fa86b" providerId="ADAL" clId="{E76643C3-84EF-4816-8476-9CA23906341A}" dt="2023-06-16T12:55:15.445" v="743" actId="14100"/>
          <ac:picMkLst>
            <pc:docMk/>
            <pc:sldMk cId="1260854948" sldId="260"/>
            <ac:picMk id="1026" creationId="{ADE1D241-2B86-F0C1-CAB8-B6EF93C3DCAF}"/>
          </ac:picMkLst>
        </pc:picChg>
      </pc:sldChg>
      <pc:sldChg chg="add del setBg">
        <pc:chgData name="Mikael Jardeby" userId="ddb03363-2f21-450f-bf8e-e5f6982fa86b" providerId="ADAL" clId="{E76643C3-84EF-4816-8476-9CA23906341A}" dt="2023-06-19T10:58:30.804" v="904" actId="47"/>
        <pc:sldMkLst>
          <pc:docMk/>
          <pc:sldMk cId="2550132541" sldId="261"/>
        </pc:sldMkLst>
      </pc:sldChg>
      <pc:sldChg chg="delSp modSp mod">
        <pc:chgData name="Mikael Jardeby" userId="ddb03363-2f21-450f-bf8e-e5f6982fa86b" providerId="ADAL" clId="{E76643C3-84EF-4816-8476-9CA23906341A}" dt="2023-06-19T13:58:00.201" v="1506" actId="20577"/>
        <pc:sldMkLst>
          <pc:docMk/>
          <pc:sldMk cId="3499372977" sldId="261"/>
        </pc:sldMkLst>
        <pc:spChg chg="mod">
          <ac:chgData name="Mikael Jardeby" userId="ddb03363-2f21-450f-bf8e-e5f6982fa86b" providerId="ADAL" clId="{E76643C3-84EF-4816-8476-9CA23906341A}" dt="2023-06-19T10:58:46.907" v="917" actId="20577"/>
          <ac:spMkLst>
            <pc:docMk/>
            <pc:sldMk cId="3499372977" sldId="261"/>
            <ac:spMk id="2" creationId="{EC3E87FA-6396-4044-B7D0-B536B77206CD}"/>
          </ac:spMkLst>
        </pc:spChg>
        <pc:spChg chg="mod">
          <ac:chgData name="Mikael Jardeby" userId="ddb03363-2f21-450f-bf8e-e5f6982fa86b" providerId="ADAL" clId="{E76643C3-84EF-4816-8476-9CA23906341A}" dt="2023-06-19T13:58:00.201" v="1506" actId="20577"/>
          <ac:spMkLst>
            <pc:docMk/>
            <pc:sldMk cId="3499372977" sldId="261"/>
            <ac:spMk id="45" creationId="{AE7500B1-58B5-D146-8475-815BA66F2D4A}"/>
          </ac:spMkLst>
        </pc:spChg>
        <pc:picChg chg="del">
          <ac:chgData name="Mikael Jardeby" userId="ddb03363-2f21-450f-bf8e-e5f6982fa86b" providerId="ADAL" clId="{E76643C3-84EF-4816-8476-9CA23906341A}" dt="2023-06-19T10:58:50.092" v="918" actId="478"/>
          <ac:picMkLst>
            <pc:docMk/>
            <pc:sldMk cId="3499372977" sldId="261"/>
            <ac:picMk id="1026" creationId="{ADE1D241-2B86-F0C1-CAB8-B6EF93C3DCAF}"/>
          </ac:picMkLst>
        </pc:picChg>
      </pc:sldChg>
    </pc:docChg>
  </pc:docChgLst>
  <pc:docChgLst>
    <pc:chgData name="Simon Holmgren" userId="e79ff43aa5a152e9" providerId="LiveId" clId="{3F5DF99E-DAFE-4282-8816-A1760F9CEFC9}"/>
    <pc:docChg chg="custSel modSld">
      <pc:chgData name="Simon Holmgren" userId="e79ff43aa5a152e9" providerId="LiveId" clId="{3F5DF99E-DAFE-4282-8816-A1760F9CEFC9}" dt="2024-06-12T12:49:44.063" v="118" actId="14100"/>
      <pc:docMkLst>
        <pc:docMk/>
      </pc:docMkLst>
      <pc:sldChg chg="modSp mod">
        <pc:chgData name="Simon Holmgren" userId="e79ff43aa5a152e9" providerId="LiveId" clId="{3F5DF99E-DAFE-4282-8816-A1760F9CEFC9}" dt="2024-05-15T06:04:16.639" v="3" actId="20577"/>
        <pc:sldMkLst>
          <pc:docMk/>
          <pc:sldMk cId="1165604511" sldId="256"/>
        </pc:sldMkLst>
        <pc:spChg chg="mod">
          <ac:chgData name="Simon Holmgren" userId="e79ff43aa5a152e9" providerId="LiveId" clId="{3F5DF99E-DAFE-4282-8816-A1760F9CEFC9}" dt="2024-05-15T06:04:16.639" v="3" actId="20577"/>
          <ac:spMkLst>
            <pc:docMk/>
            <pc:sldMk cId="1165604511" sldId="256"/>
            <ac:spMk id="3" creationId="{38E74BB8-B8A7-8548-9C7D-486A0F4569DD}"/>
          </ac:spMkLst>
        </pc:spChg>
      </pc:sldChg>
      <pc:sldChg chg="modSp mod">
        <pc:chgData name="Simon Holmgren" userId="e79ff43aa5a152e9" providerId="LiveId" clId="{3F5DF99E-DAFE-4282-8816-A1760F9CEFC9}" dt="2024-06-12T12:49:44.063" v="118" actId="14100"/>
        <pc:sldMkLst>
          <pc:docMk/>
          <pc:sldMk cId="3237083257" sldId="258"/>
        </pc:sldMkLst>
        <pc:spChg chg="mod">
          <ac:chgData name="Simon Holmgren" userId="e79ff43aa5a152e9" providerId="LiveId" clId="{3F5DF99E-DAFE-4282-8816-A1760F9CEFC9}" dt="2024-06-12T12:49:44.063" v="118" actId="14100"/>
          <ac:spMkLst>
            <pc:docMk/>
            <pc:sldMk cId="3237083257" sldId="258"/>
            <ac:spMk id="45" creationId="{AE7500B1-58B5-D146-8475-815BA66F2D4A}"/>
          </ac:spMkLst>
        </pc:spChg>
      </pc:sldChg>
      <pc:sldChg chg="modSp mod">
        <pc:chgData name="Simon Holmgren" userId="e79ff43aa5a152e9" providerId="LiveId" clId="{3F5DF99E-DAFE-4282-8816-A1760F9CEFC9}" dt="2024-05-15T06:06:41.376" v="67" actId="20577"/>
        <pc:sldMkLst>
          <pc:docMk/>
          <pc:sldMk cId="1260854948" sldId="260"/>
        </pc:sldMkLst>
        <pc:spChg chg="mod">
          <ac:chgData name="Simon Holmgren" userId="e79ff43aa5a152e9" providerId="LiveId" clId="{3F5DF99E-DAFE-4282-8816-A1760F9CEFC9}" dt="2024-05-15T06:06:41.376" v="67" actId="20577"/>
          <ac:spMkLst>
            <pc:docMk/>
            <pc:sldMk cId="1260854948" sldId="260"/>
            <ac:spMk id="45" creationId="{AE7500B1-58B5-D146-8475-815BA66F2D4A}"/>
          </ac:spMkLst>
        </pc:spChg>
      </pc:sldChg>
      <pc:sldChg chg="modSp mod">
        <pc:chgData name="Simon Holmgren" userId="e79ff43aa5a152e9" providerId="LiveId" clId="{3F5DF99E-DAFE-4282-8816-A1760F9CEFC9}" dt="2024-05-15T06:07:11.998" v="111" actId="20577"/>
        <pc:sldMkLst>
          <pc:docMk/>
          <pc:sldMk cId="3499372977" sldId="261"/>
        </pc:sldMkLst>
        <pc:spChg chg="mod">
          <ac:chgData name="Simon Holmgren" userId="e79ff43aa5a152e9" providerId="LiveId" clId="{3F5DF99E-DAFE-4282-8816-A1760F9CEFC9}" dt="2024-05-15T06:07:11.998" v="111" actId="20577"/>
          <ac:spMkLst>
            <pc:docMk/>
            <pc:sldMk cId="3499372977" sldId="261"/>
            <ac:spMk id="45" creationId="{AE7500B1-58B5-D146-8475-815BA66F2D4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27A4C-D9D4-F240-B078-BF50B5BF916B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B71EB-3C59-A849-B4C3-0AC127B453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876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0AEF-CD71-4B80-AB81-9483301E97BB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5D86-AFE2-46FE-83B2-B644D63D0B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233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0AEF-CD71-4B80-AB81-9483301E97BB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5D86-AFE2-46FE-83B2-B644D63D0B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012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0AEF-CD71-4B80-AB81-9483301E97BB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5D86-AFE2-46FE-83B2-B644D63D0B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423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0AEF-CD71-4B80-AB81-9483301E97BB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5D86-AFE2-46FE-83B2-B644D63D0B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151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0AEF-CD71-4B80-AB81-9483301E97BB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5D86-AFE2-46FE-83B2-B644D63D0B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217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0AEF-CD71-4B80-AB81-9483301E97BB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5D86-AFE2-46FE-83B2-B644D63D0B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30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0AEF-CD71-4B80-AB81-9483301E97BB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5D86-AFE2-46FE-83B2-B644D63D0B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992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0AEF-CD71-4B80-AB81-9483301E97BB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5D86-AFE2-46FE-83B2-B644D63D0B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332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0AEF-CD71-4B80-AB81-9483301E97BB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5D86-AFE2-46FE-83B2-B644D63D0B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405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0AEF-CD71-4B80-AB81-9483301E97BB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5D86-AFE2-46FE-83B2-B644D63D0B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768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0AEF-CD71-4B80-AB81-9483301E97BB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35D86-AFE2-46FE-83B2-B644D63D0B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06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0AEF-CD71-4B80-AB81-9483301E97BB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35D86-AFE2-46FE-83B2-B644D63D0B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691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ss.holmgren@gmail.com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85BD14-2F2F-2B45-B3DE-853A5A0E15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6600" dirty="0">
                <a:latin typeface="Dharma Gothic E ExBold" pitchFamily="82" charset="77"/>
              </a:rPr>
              <a:t>Sponsring Färjestad U-16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8E74BB8-B8A7-8548-9C7D-486A0F4569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>
                <a:solidFill>
                  <a:srgbClr val="E4B346"/>
                </a:solidFill>
                <a:latin typeface="Flama" pitchFamily="2" charset="77"/>
              </a:rPr>
              <a:t>Säsongen 2024-2025</a:t>
            </a:r>
          </a:p>
        </p:txBody>
      </p:sp>
    </p:spTree>
    <p:extLst>
      <p:ext uri="{BB962C8B-B14F-4D97-AF65-F5344CB8AC3E}">
        <p14:creationId xmlns:p14="http://schemas.microsoft.com/office/powerpoint/2010/main" val="116560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3E87FA-6396-4044-B7D0-B536B772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>
                <a:latin typeface="Flama" pitchFamily="2" charset="77"/>
              </a:rPr>
              <a:t>Nivåer på sponsorpaket	</a:t>
            </a:r>
          </a:p>
        </p:txBody>
      </p:sp>
      <p:sp>
        <p:nvSpPr>
          <p:cNvPr id="45" name="Platshållare för innehåll 2">
            <a:extLst>
              <a:ext uri="{FF2B5EF4-FFF2-40B4-BE49-F238E27FC236}">
                <a16:creationId xmlns:a16="http://schemas.microsoft.com/office/drawing/2014/main" id="{AE7500B1-58B5-D146-8475-815BA66F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3"/>
            <a:ext cx="8597030" cy="4525963"/>
          </a:xfrm>
        </p:spPr>
        <p:txBody>
          <a:bodyPr>
            <a:normAutofit fontScale="92500" lnSpcReduction="10000"/>
          </a:bodyPr>
          <a:lstStyle/>
          <a:p>
            <a:r>
              <a:rPr lang="sv-SE" sz="2800" dirty="0">
                <a:latin typeface="Flama" pitchFamily="2" charset="77"/>
              </a:rPr>
              <a:t>Nivå 1 - 3000 kr – Del på gemensam skylt i ICE arena (storlek ca 10x20cm)</a:t>
            </a:r>
          </a:p>
          <a:p>
            <a:endParaRPr lang="sv-SE" sz="2800" dirty="0">
              <a:latin typeface="Flama" pitchFamily="2" charset="77"/>
            </a:endParaRPr>
          </a:p>
          <a:p>
            <a:r>
              <a:rPr lang="sv-SE" sz="2800" dirty="0">
                <a:latin typeface="Flama" pitchFamily="2" charset="77"/>
              </a:rPr>
              <a:t>Nivå 2 - 5000 kr – Tryck på kläder (jacka alternativt </a:t>
            </a:r>
            <a:r>
              <a:rPr lang="sv-SE" sz="2800" dirty="0" err="1">
                <a:latin typeface="Flama" pitchFamily="2" charset="77"/>
              </a:rPr>
              <a:t>hoodie</a:t>
            </a:r>
            <a:r>
              <a:rPr lang="sv-SE" sz="2800" dirty="0">
                <a:latin typeface="Flama" pitchFamily="2" charset="77"/>
              </a:rPr>
              <a:t>) och del på gemensam skylt i ICE arena (storlek ca 10x20cm)</a:t>
            </a:r>
          </a:p>
          <a:p>
            <a:endParaRPr lang="sv-SE" sz="2800" dirty="0">
              <a:latin typeface="Flama" pitchFamily="2" charset="77"/>
            </a:endParaRPr>
          </a:p>
          <a:p>
            <a:r>
              <a:rPr lang="sv-SE" sz="2800" dirty="0">
                <a:latin typeface="Flama" pitchFamily="2" charset="77"/>
              </a:rPr>
              <a:t>Nivå 3 – 10.000 kr – Tryck på kläder (jacka&amp; </a:t>
            </a:r>
            <a:r>
              <a:rPr lang="sv-SE" sz="2800" dirty="0" err="1">
                <a:latin typeface="Flama" pitchFamily="2" charset="77"/>
              </a:rPr>
              <a:t>hoodie</a:t>
            </a:r>
            <a:r>
              <a:rPr lang="sv-SE" sz="2800" dirty="0">
                <a:latin typeface="Flama" pitchFamily="2" charset="77"/>
              </a:rPr>
              <a:t>) och del på gemensam skylt i ICE arena (storlek ca 10x20cm)</a:t>
            </a:r>
          </a:p>
          <a:p>
            <a:endParaRPr lang="sv-SE" sz="2800" dirty="0">
              <a:latin typeface="Flama" pitchFamily="2" charset="77"/>
            </a:endParaRPr>
          </a:p>
          <a:p>
            <a:r>
              <a:rPr lang="sv-SE" sz="2800" dirty="0">
                <a:latin typeface="Flama" pitchFamily="2" charset="77"/>
              </a:rPr>
              <a:t>Nivå 4 – 20.000 kr – Hjälm (max 1st) och del på gemensam skylt i ICE arena (storlek ca 10x20cm)</a:t>
            </a:r>
          </a:p>
          <a:p>
            <a:pPr marL="0" indent="0">
              <a:buNone/>
            </a:pPr>
            <a:endParaRPr lang="sv-SE" sz="1600" dirty="0">
              <a:latin typeface="Flam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3708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3E87FA-6396-4044-B7D0-B536B772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>
                <a:latin typeface="Flama" pitchFamily="2" charset="77"/>
              </a:rPr>
              <a:t>Exempel	</a:t>
            </a:r>
          </a:p>
        </p:txBody>
      </p:sp>
      <p:sp>
        <p:nvSpPr>
          <p:cNvPr id="45" name="Platshållare för innehåll 2">
            <a:extLst>
              <a:ext uri="{FF2B5EF4-FFF2-40B4-BE49-F238E27FC236}">
                <a16:creationId xmlns:a16="http://schemas.microsoft.com/office/drawing/2014/main" id="{AE7500B1-58B5-D146-8475-815BA66F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1" cy="498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600" dirty="0">
                <a:latin typeface="Flama" pitchFamily="2" charset="77"/>
              </a:rPr>
              <a:t>Exponering</a:t>
            </a:r>
          </a:p>
          <a:p>
            <a:r>
              <a:rPr lang="sv-SE" sz="1600" dirty="0">
                <a:latin typeface="Flama" pitchFamily="2" charset="77"/>
              </a:rPr>
              <a:t>Laget består av 17 spelare (kan utökas innan säsongstart)</a:t>
            </a:r>
          </a:p>
          <a:p>
            <a:r>
              <a:rPr lang="sv-SE" sz="1600" dirty="0">
                <a:latin typeface="Flama" pitchFamily="2" charset="77"/>
              </a:rPr>
              <a:t>Spelarna kommer att ha vinterjacka, </a:t>
            </a:r>
            <a:r>
              <a:rPr lang="sv-SE" sz="1600" dirty="0" err="1">
                <a:latin typeface="Flama" pitchFamily="2" charset="77"/>
              </a:rPr>
              <a:t>hoodie</a:t>
            </a:r>
            <a:r>
              <a:rPr lang="sv-SE" sz="1600" dirty="0">
                <a:latin typeface="Flama" pitchFamily="2" charset="77"/>
              </a:rPr>
              <a:t> och byxor som obligatorisk klädsel till alla matcher</a:t>
            </a:r>
          </a:p>
          <a:p>
            <a:r>
              <a:rPr lang="sv-SE" sz="1600" dirty="0">
                <a:latin typeface="Flama" pitchFamily="2" charset="77"/>
              </a:rPr>
              <a:t>Kläderna används även dagtid privat till skola, träningar mm</a:t>
            </a:r>
          </a:p>
          <a:p>
            <a:r>
              <a:rPr lang="sv-SE" sz="1600" dirty="0">
                <a:latin typeface="Flama" pitchFamily="2" charset="77"/>
              </a:rPr>
              <a:t>Exempel </a:t>
            </a:r>
            <a:r>
              <a:rPr lang="sv-SE" sz="1600" dirty="0" err="1">
                <a:latin typeface="Flama" pitchFamily="2" charset="77"/>
              </a:rPr>
              <a:t>hoodie</a:t>
            </a:r>
            <a:endParaRPr lang="sv-SE" sz="1600" dirty="0">
              <a:latin typeface="Flama" pitchFamily="2" charset="77"/>
            </a:endParaRPr>
          </a:p>
          <a:p>
            <a:endParaRPr lang="sv-SE" sz="1600" dirty="0">
              <a:latin typeface="Flama" pitchFamily="2" charset="77"/>
            </a:endParaRPr>
          </a:p>
          <a:p>
            <a:endParaRPr lang="sv-SE" sz="1600" dirty="0">
              <a:latin typeface="Flama" pitchFamily="2" charset="77"/>
            </a:endParaRPr>
          </a:p>
          <a:p>
            <a:endParaRPr lang="sv-SE" sz="1600" dirty="0">
              <a:latin typeface="Flama" pitchFamily="2" charset="77"/>
            </a:endParaRPr>
          </a:p>
          <a:p>
            <a:endParaRPr lang="sv-SE" sz="1600" dirty="0">
              <a:latin typeface="Flama" pitchFamily="2" charset="77"/>
            </a:endParaRPr>
          </a:p>
          <a:p>
            <a:endParaRPr lang="sv-SE" sz="1600" dirty="0">
              <a:latin typeface="Flama" pitchFamily="2" charset="77"/>
            </a:endParaRPr>
          </a:p>
          <a:p>
            <a:endParaRPr lang="sv-SE" sz="1600" dirty="0">
              <a:latin typeface="Flama" pitchFamily="2" charset="77"/>
            </a:endParaRPr>
          </a:p>
          <a:p>
            <a:endParaRPr lang="sv-SE" sz="1600" dirty="0">
              <a:latin typeface="Flama" pitchFamily="2" charset="77"/>
            </a:endParaRPr>
          </a:p>
          <a:p>
            <a:endParaRPr lang="sv-SE" sz="1600" dirty="0">
              <a:latin typeface="Flama" pitchFamily="2" charset="77"/>
            </a:endParaRPr>
          </a:p>
          <a:p>
            <a:endParaRPr lang="sv-SE" sz="1600" dirty="0">
              <a:latin typeface="Flama" pitchFamily="2" charset="77"/>
            </a:endParaRPr>
          </a:p>
          <a:p>
            <a:endParaRPr lang="sv-SE" sz="1600" dirty="0">
              <a:latin typeface="Flama" pitchFamily="2" charset="77"/>
            </a:endParaRPr>
          </a:p>
          <a:p>
            <a:r>
              <a:rPr lang="sv-SE" sz="1600" dirty="0">
                <a:latin typeface="Flama" pitchFamily="2" charset="77"/>
              </a:rPr>
              <a:t>Säsongen kostar ca 250.000 kr att bedriva och alla bidrag är välkomna.</a:t>
            </a:r>
          </a:p>
          <a:p>
            <a:endParaRPr lang="sv-SE" sz="1600" dirty="0">
              <a:latin typeface="Flama" pitchFamily="2" charset="77"/>
            </a:endParaRPr>
          </a:p>
          <a:p>
            <a:endParaRPr lang="sv-SE" sz="1600" dirty="0">
              <a:latin typeface="Flama" pitchFamily="2" charset="77"/>
            </a:endParaRPr>
          </a:p>
          <a:p>
            <a:pPr marL="0" indent="0">
              <a:buNone/>
            </a:pPr>
            <a:endParaRPr lang="sv-SE" sz="1600" dirty="0">
              <a:latin typeface="Flama" pitchFamily="2" charset="77"/>
            </a:endParaRPr>
          </a:p>
          <a:p>
            <a:pPr marL="0" indent="0">
              <a:buNone/>
            </a:pPr>
            <a:endParaRPr lang="sv-SE" sz="1600" dirty="0">
              <a:latin typeface="Flama" pitchFamily="2" charset="77"/>
            </a:endParaRPr>
          </a:p>
        </p:txBody>
      </p:sp>
      <p:pic>
        <p:nvPicPr>
          <p:cNvPr id="1026" name="15D3CF61-CDD3-485E-AEE0-E23689961ECE" descr="IMG_0217.jpg">
            <a:extLst>
              <a:ext uri="{FF2B5EF4-FFF2-40B4-BE49-F238E27FC236}">
                <a16:creationId xmlns:a16="http://schemas.microsoft.com/office/drawing/2014/main" id="{ADE1D241-2B86-F0C1-CAB8-B6EF93C3D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46" y="2945524"/>
            <a:ext cx="2237553" cy="29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85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3E87FA-6396-4044-B7D0-B536B772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>
                <a:latin typeface="Flama" pitchFamily="2" charset="77"/>
              </a:rPr>
              <a:t>Övrigt	</a:t>
            </a:r>
          </a:p>
        </p:txBody>
      </p:sp>
      <p:sp>
        <p:nvSpPr>
          <p:cNvPr id="45" name="Platshållare för innehåll 2">
            <a:extLst>
              <a:ext uri="{FF2B5EF4-FFF2-40B4-BE49-F238E27FC236}">
                <a16:creationId xmlns:a16="http://schemas.microsoft.com/office/drawing/2014/main" id="{AE7500B1-58B5-D146-8475-815BA66F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1" cy="4983159"/>
          </a:xfrm>
        </p:spPr>
        <p:txBody>
          <a:bodyPr>
            <a:normAutofit/>
          </a:bodyPr>
          <a:lstStyle/>
          <a:p>
            <a:r>
              <a:rPr lang="sv-SE" sz="1600" dirty="0">
                <a:latin typeface="Flama" pitchFamily="2" charset="77"/>
              </a:rPr>
              <a:t>När ni fått tag på sponsor, hör av er till Simon Holmgren </a:t>
            </a:r>
            <a:r>
              <a:rPr lang="sv-SE" sz="1600" dirty="0">
                <a:latin typeface="Flama" pitchFamily="2" charset="77"/>
                <a:hlinkClick r:id="rId3"/>
              </a:rPr>
              <a:t>ess.holmgren@gmail.com</a:t>
            </a:r>
            <a:endParaRPr lang="sv-SE" sz="1600" dirty="0">
              <a:latin typeface="Flama" pitchFamily="2" charset="77"/>
            </a:endParaRPr>
          </a:p>
          <a:p>
            <a:r>
              <a:rPr lang="sv-SE" sz="1600" dirty="0">
                <a:latin typeface="Flama" pitchFamily="2" charset="77"/>
              </a:rPr>
              <a:t>Tryck på kläder kommer vara vitt på svart bakgrund, så be att få en .</a:t>
            </a:r>
            <a:r>
              <a:rPr lang="sv-SE" sz="1600" dirty="0" err="1">
                <a:latin typeface="Flama" pitchFamily="2" charset="77"/>
              </a:rPr>
              <a:t>eps</a:t>
            </a:r>
            <a:r>
              <a:rPr lang="sv-SE" sz="1600" dirty="0">
                <a:latin typeface="Flama" pitchFamily="2" charset="77"/>
              </a:rPr>
              <a:t>-fil med logga från sponsorn.</a:t>
            </a:r>
          </a:p>
          <a:p>
            <a:r>
              <a:rPr lang="sv-SE" sz="1600" dirty="0">
                <a:latin typeface="Flama" pitchFamily="2" charset="77"/>
              </a:rPr>
              <a:t>Tryck sker genom hockeystore </a:t>
            </a:r>
          </a:p>
          <a:p>
            <a:r>
              <a:rPr lang="sv-SE" sz="1600" dirty="0">
                <a:latin typeface="Flama" pitchFamily="2" charset="77"/>
              </a:rPr>
              <a:t>Till skylten räknar vi att det blir färgtryck alternativt klistermärke</a:t>
            </a:r>
          </a:p>
          <a:p>
            <a:endParaRPr lang="sv-SE" sz="1600" dirty="0">
              <a:latin typeface="Flama" pitchFamily="2" charset="77"/>
            </a:endParaRPr>
          </a:p>
          <a:p>
            <a:endParaRPr lang="sv-SE" sz="1600" dirty="0">
              <a:latin typeface="Flama" pitchFamily="2" charset="77"/>
            </a:endParaRPr>
          </a:p>
          <a:p>
            <a:pPr marL="0" indent="0">
              <a:buNone/>
            </a:pPr>
            <a:endParaRPr lang="sv-SE" sz="1600" dirty="0">
              <a:latin typeface="Flama" pitchFamily="2" charset="77"/>
            </a:endParaRPr>
          </a:p>
          <a:p>
            <a:pPr marL="0" indent="0">
              <a:buNone/>
            </a:pPr>
            <a:endParaRPr lang="sv-SE" sz="1600" dirty="0">
              <a:latin typeface="Flam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99372977"/>
      </p:ext>
    </p:extLst>
  </p:cSld>
  <p:clrMapOvr>
    <a:masterClrMapping/>
  </p:clrMapOvr>
</p:sld>
</file>

<file path=ppt/theme/theme1.xml><?xml version="1.0" encoding="utf-8"?>
<a:theme xmlns:a="http://schemas.openxmlformats.org/drawingml/2006/main" name="FBK">
  <a:themeElements>
    <a:clrScheme name="FBK">
      <a:dk1>
        <a:srgbClr val="000000"/>
      </a:dk1>
      <a:lt1>
        <a:srgbClr val="FFFFFF"/>
      </a:lt1>
      <a:dk2>
        <a:srgbClr val="03321F"/>
      </a:dk2>
      <a:lt2>
        <a:srgbClr val="FFFFFF"/>
      </a:lt2>
      <a:accent1>
        <a:srgbClr val="03321F"/>
      </a:accent1>
      <a:accent2>
        <a:srgbClr val="E4AE08"/>
      </a:accent2>
      <a:accent3>
        <a:srgbClr val="C4DFB2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BK" id="{984DE0FB-E9FC-0A4B-8DBC-26B529E2B649}" vid="{AAB7EBB2-A910-2545-BEF4-1A52F024912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FBK</Template>
  <TotalTime>358</TotalTime>
  <Words>217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Dharma Gothic E ExBold</vt:lpstr>
      <vt:lpstr>Flama</vt:lpstr>
      <vt:lpstr>FBK</vt:lpstr>
      <vt:lpstr>Sponsring Färjestad U-16 </vt:lpstr>
      <vt:lpstr>Nivåer på sponsorpaket </vt:lpstr>
      <vt:lpstr>Exempel </vt:lpstr>
      <vt:lpstr>Övrigt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Albin Tyllgren</dc:creator>
  <cp:lastModifiedBy>Simon Holmgren</cp:lastModifiedBy>
  <cp:revision>8</cp:revision>
  <dcterms:created xsi:type="dcterms:W3CDTF">2020-07-27T08:15:53Z</dcterms:created>
  <dcterms:modified xsi:type="dcterms:W3CDTF">2024-06-12T12:49:44Z</dcterms:modified>
</cp:coreProperties>
</file>